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5" r:id="rId1"/>
    <p:sldMasterId id="2147483933" r:id="rId2"/>
    <p:sldMasterId id="2147483945" r:id="rId3"/>
    <p:sldMasterId id="2147483976" r:id="rId4"/>
    <p:sldMasterId id="2147483982" r:id="rId5"/>
    <p:sldMasterId id="2147483994" r:id="rId6"/>
    <p:sldMasterId id="2147484006" r:id="rId7"/>
    <p:sldMasterId id="2147484018" r:id="rId8"/>
  </p:sldMasterIdLst>
  <p:notesMasterIdLst>
    <p:notesMasterId r:id="rId22"/>
  </p:notesMasterIdLst>
  <p:sldIdLst>
    <p:sldId id="361" r:id="rId9"/>
    <p:sldId id="373" r:id="rId10"/>
    <p:sldId id="261" r:id="rId11"/>
    <p:sldId id="262" r:id="rId12"/>
    <p:sldId id="265" r:id="rId13"/>
    <p:sldId id="307" r:id="rId14"/>
    <p:sldId id="1134" r:id="rId15"/>
    <p:sldId id="298" r:id="rId16"/>
    <p:sldId id="317" r:id="rId17"/>
    <p:sldId id="2631" r:id="rId18"/>
    <p:sldId id="2632" r:id="rId19"/>
    <p:sldId id="980" r:id="rId20"/>
    <p:sldId id="910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  <a:srgbClr val="00CCFF"/>
    <a:srgbClr val="A8F6FE"/>
    <a:srgbClr val="CE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3988" autoAdjust="0"/>
  </p:normalViewPr>
  <p:slideViewPr>
    <p:cSldViewPr snapToGrid="0">
      <p:cViewPr varScale="1">
        <p:scale>
          <a:sx n="65" d="100"/>
          <a:sy n="65" d="100"/>
        </p:scale>
        <p:origin x="66" y="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ags" Target="tags/tag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B8B8F-2F93-4E74-8D8F-F9990039C97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0F949-A4D7-4891-BB22-A7B25BADE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5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406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72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319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37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809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508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425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656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4" b="35405"/>
          <a:stretch>
            <a:fillRect/>
          </a:stretch>
        </p:blipFill>
        <p:spPr>
          <a:xfrm>
            <a:off x="165101" y="3882420"/>
            <a:ext cx="3563250" cy="259457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8" t="3455" r="31780" b="7512"/>
          <a:stretch>
            <a:fillRect/>
          </a:stretch>
        </p:blipFill>
        <p:spPr>
          <a:xfrm>
            <a:off x="9207411" y="3049939"/>
            <a:ext cx="2616200" cy="349764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07" y="309550"/>
            <a:ext cx="2730244" cy="259457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80"/>
          <a:stretch>
            <a:fillRect/>
          </a:stretch>
        </p:blipFill>
        <p:spPr>
          <a:xfrm flipH="1">
            <a:off x="6538667" y="764633"/>
            <a:ext cx="4524866" cy="19558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023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298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089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426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069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136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487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848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3602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6601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175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1" y="3009900"/>
            <a:ext cx="3078480" cy="38481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889000"/>
            <a:ext cx="3682021" cy="540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53" y="889000"/>
            <a:ext cx="2340867" cy="192638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233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4632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6194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1618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5467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8354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2325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1626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4745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1815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638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0714" y="324084"/>
            <a:ext cx="4249043" cy="60259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15"/>
          <a:stretch>
            <a:fillRect/>
          </a:stretch>
        </p:blipFill>
        <p:spPr>
          <a:xfrm>
            <a:off x="6818067" y="4445000"/>
            <a:ext cx="4524866" cy="20701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462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108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7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3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9938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2625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1392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84858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49791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2931F4-194C-4DD9-9505-42FC048612E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B2A2D-5054-49A2-BEE4-C9F6B6DAB1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989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1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2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183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31135" y="482600"/>
            <a:ext cx="416472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+mn-lt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338239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7778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71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1pPr>
            <a:lvl2pPr marL="8127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519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8278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4pPr>
            <a:lvl5pPr marL="325103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5pPr>
            <a:lvl6pPr marL="406379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6pPr>
            <a:lvl7pPr marL="487655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7pPr>
            <a:lvl8pPr marL="568931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8pPr>
            <a:lvl9pPr marL="650207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902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8833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798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215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0833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8" cy="5853113"/>
          </a:xfrm>
        </p:spPr>
        <p:txBody>
          <a:bodyPr/>
          <a:lstStyle>
            <a:lvl1pPr>
              <a:defRPr sz="5689"/>
            </a:lvl1pPr>
            <a:lvl2pPr>
              <a:defRPr sz="4977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765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5689"/>
            </a:lvl1pPr>
            <a:lvl2pPr marL="812760" indent="0">
              <a:buNone/>
              <a:defRPr sz="4977"/>
            </a:lvl2pPr>
            <a:lvl3pPr marL="1625519" indent="0">
              <a:buNone/>
              <a:defRPr sz="4267"/>
            </a:lvl3pPr>
            <a:lvl4pPr marL="2438278" indent="0">
              <a:buNone/>
              <a:defRPr sz="3556"/>
            </a:lvl4pPr>
            <a:lvl5pPr marL="3251037" indent="0">
              <a:buNone/>
              <a:defRPr sz="3556"/>
            </a:lvl5pPr>
            <a:lvl6pPr marL="4063797" indent="0">
              <a:buNone/>
              <a:defRPr sz="3556"/>
            </a:lvl6pPr>
            <a:lvl7pPr marL="4876557" indent="0">
              <a:buNone/>
              <a:defRPr sz="3556"/>
            </a:lvl7pPr>
            <a:lvl8pPr marL="5689315" indent="0">
              <a:buNone/>
              <a:defRPr sz="3556"/>
            </a:lvl8pPr>
            <a:lvl9pPr marL="6502075" indent="0">
              <a:buNone/>
              <a:defRPr sz="355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8416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467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288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31135" y="482600"/>
            <a:ext cx="416472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+mn-lt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128860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1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85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81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36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21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01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58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00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81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43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31135" y="482600"/>
            <a:ext cx="416472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+mn-lt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174593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5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4628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801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6261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1328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1197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1783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2660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0258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831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31135" y="482600"/>
            <a:ext cx="416472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+mn-lt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309944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394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9342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76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49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07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15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14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95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719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29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406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69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70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17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866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527" y="-298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46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A24C6-B4BC-43B1-BBF7-E43B2C586E8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3D29B-0323-4B08-8148-6B0565546A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84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836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  <p:sldLayoutId id="2147483957" r:id="rId12"/>
    <p:sldLayoutId id="2147483958" r:id="rId13"/>
    <p:sldLayoutId id="2147483959" r:id="rId14"/>
    <p:sldLayoutId id="2147483960" r:id="rId15"/>
    <p:sldLayoutId id="2147483961" r:id="rId16"/>
    <p:sldLayoutId id="2147483962" r:id="rId17"/>
    <p:sldLayoutId id="2147483963" r:id="rId18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2931F4-194C-4DD9-9505-42FC048612E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B2A2D-5054-49A2-BEE4-C9F6B6DAB1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560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</p:sldLayoutIdLst>
  <p:txStyles>
    <p:titleStyle>
      <a:lvl1pPr algn="ctr" defTabSz="1625519" rtl="0" eaLnBrk="1" latinLnBrk="0" hangingPunct="1"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570" indent="-609570" algn="l" defTabSz="1625519" rtl="0" eaLnBrk="1" latinLnBrk="0" hangingPunct="1">
        <a:spcBef>
          <a:spcPct val="20000"/>
        </a:spcBef>
        <a:buFont typeface="Arial" pitchFamily="34" charset="0"/>
        <a:buChar char="•"/>
        <a:defRPr sz="5689" kern="1200">
          <a:solidFill>
            <a:schemeClr val="tx1"/>
          </a:solidFill>
          <a:latin typeface="+mn-lt"/>
          <a:ea typeface="+mn-ea"/>
          <a:cs typeface="+mn-cs"/>
        </a:defRPr>
      </a:lvl1pPr>
      <a:lvl2pPr marL="1320734" indent="-507974" algn="l" defTabSz="1625519" rtl="0" eaLnBrk="1" latinLnBrk="0" hangingPunct="1">
        <a:spcBef>
          <a:spcPct val="20000"/>
        </a:spcBef>
        <a:buFont typeface="Arial" pitchFamily="34" charset="0"/>
        <a:buChar char="–"/>
        <a:defRPr sz="4977" kern="1200">
          <a:solidFill>
            <a:schemeClr val="tx1"/>
          </a:solidFill>
          <a:latin typeface="+mn-lt"/>
          <a:ea typeface="+mn-ea"/>
          <a:cs typeface="+mn-cs"/>
        </a:defRPr>
      </a:lvl2pPr>
      <a:lvl3pPr marL="2031899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2844658" indent="-406379" algn="l" defTabSz="1625519" rtl="0" eaLnBrk="1" latinLnBrk="0" hangingPunct="1">
        <a:spcBef>
          <a:spcPct val="20000"/>
        </a:spcBef>
        <a:buFont typeface="Arial" pitchFamily="34" charset="0"/>
        <a:buChar char="–"/>
        <a:defRPr sz="3556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indent="-406379" algn="l" defTabSz="1625519" rtl="0" eaLnBrk="1" latinLnBrk="0" hangingPunct="1">
        <a:spcBef>
          <a:spcPct val="20000"/>
        </a:spcBef>
        <a:buFont typeface="Arial" pitchFamily="34" charset="0"/>
        <a:buChar char="»"/>
        <a:defRPr sz="3556" kern="1200">
          <a:solidFill>
            <a:schemeClr val="tx1"/>
          </a:solidFill>
          <a:latin typeface="+mn-lt"/>
          <a:ea typeface="+mn-ea"/>
          <a:cs typeface="+mn-cs"/>
        </a:defRPr>
      </a:lvl5pPr>
      <a:lvl6pPr marL="447017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6pPr>
      <a:lvl7pPr marL="528293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7pPr>
      <a:lvl8pPr marL="609569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8pPr>
      <a:lvl9pPr marL="6908454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6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19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278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03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79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55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31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07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843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199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0094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emf"/><Relationship Id="rId7" Type="http://schemas.openxmlformats.org/officeDocument/2006/relationships/image" Target="../media/image5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6.jpeg"/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9.gif"/><Relationship Id="rId11" Type="http://schemas.openxmlformats.org/officeDocument/2006/relationships/image" Target="../media/image24.png"/><Relationship Id="rId5" Type="http://schemas.openxmlformats.org/officeDocument/2006/relationships/image" Target="../media/image18.gif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7.jpeg"/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9.gif"/><Relationship Id="rId11" Type="http://schemas.openxmlformats.org/officeDocument/2006/relationships/image" Target="../media/image24.png"/><Relationship Id="rId5" Type="http://schemas.openxmlformats.org/officeDocument/2006/relationships/image" Target="../media/image18.gif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8.jpg"/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9.gif"/><Relationship Id="rId11" Type="http://schemas.openxmlformats.org/officeDocument/2006/relationships/image" Target="../media/image24.png"/><Relationship Id="rId5" Type="http://schemas.openxmlformats.org/officeDocument/2006/relationships/image" Target="../media/image18.gif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29.jpg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10" Type="http://schemas.openxmlformats.org/officeDocument/2006/relationships/image" Target="../media/image36.gif"/><Relationship Id="rId4" Type="http://schemas.openxmlformats.org/officeDocument/2006/relationships/image" Target="../media/image30.gif"/><Relationship Id="rId9" Type="http://schemas.openxmlformats.org/officeDocument/2006/relationships/image" Target="../media/image3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4.sv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audio" Target="../media/media1.mp3"/><Relationship Id="rId16" Type="http://schemas.openxmlformats.org/officeDocument/2006/relationships/image" Target="../media/image45.png"/><Relationship Id="rId1" Type="http://schemas.microsoft.com/office/2007/relationships/media" Target="../media/media1.mp3"/><Relationship Id="rId6" Type="http://schemas.openxmlformats.org/officeDocument/2006/relationships/image" Target="../media/image48.svg"/><Relationship Id="rId11" Type="http://schemas.openxmlformats.org/officeDocument/2006/relationships/slide" Target="slide2.xml"/><Relationship Id="rId5" Type="http://schemas.openxmlformats.org/officeDocument/2006/relationships/image" Target="../media/image37.png"/><Relationship Id="rId15" Type="http://schemas.openxmlformats.org/officeDocument/2006/relationships/image" Target="../media/image44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0.png"/><Relationship Id="rId14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-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18289" y="1634973"/>
            <a:ext cx="886345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微软雅黑"/>
                <a:cs typeface="Times New Roman" panose="02020603050405020304" pitchFamily="18" charset="0"/>
              </a:rPr>
              <a:t>Chaøo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微软雅黑"/>
                <a:cs typeface="Times New Roman" panose="02020603050405020304" pitchFamily="18" charset="0"/>
              </a:rPr>
              <a:t>möøng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微软雅黑"/>
                <a:cs typeface="Times New Roman" panose="02020603050405020304" pitchFamily="18" charset="0"/>
              </a:rPr>
              <a:t>caùc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微软雅黑"/>
                <a:cs typeface="Times New Roman" panose="02020603050405020304" pitchFamily="18" charset="0"/>
              </a:rPr>
              <a:t> con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微软雅黑"/>
                <a:cs typeface="Times New Roman" panose="02020603050405020304" pitchFamily="18" charset="0"/>
              </a:rPr>
              <a:t>ñeán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微软雅黑"/>
                <a:cs typeface="Times New Roman" panose="02020603050405020304" pitchFamily="18" charset="0"/>
              </a:rPr>
              <a:t>vôùi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微软雅黑"/>
                <a:cs typeface="Times New Roman" panose="02020603050405020304" pitchFamily="18" charset="0"/>
              </a:rPr>
              <a:t>tieát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微软雅黑"/>
                <a:cs typeface="Times New Roman" panose="02020603050405020304" pitchFamily="18" charset="0"/>
              </a:rPr>
              <a:t>hoïc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微软雅黑"/>
                <a:cs typeface="Times New Roman" panose="02020603050405020304" pitchFamily="18" charset="0"/>
              </a:rPr>
              <a:t>Toaùn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Avo" pitchFamily="2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83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Join_file_231907761">
            <a:hlinkClick r:id="" action="ppaction://media"/>
            <a:extLst>
              <a:ext uri="{FF2B5EF4-FFF2-40B4-BE49-F238E27FC236}">
                <a16:creationId xmlns:a16="http://schemas.microsoft.com/office/drawing/2014/main" xmlns="" id="{CBE0536F-2411-4FED-B78D-48CDF29D5B0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8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0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86">
            <a:extLst>
              <a:ext uri="{FF2B5EF4-FFF2-40B4-BE49-F238E27FC236}">
                <a16:creationId xmlns:a16="http://schemas.microsoft.com/office/drawing/2014/main" xmlns="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sp>
        <p:nvSpPr>
          <p:cNvPr id="7" name="任意多边形: 形状 5">
            <a:extLst>
              <a:ext uri="{FF2B5EF4-FFF2-40B4-BE49-F238E27FC236}">
                <a16:creationId xmlns:a16="http://schemas.microsoft.com/office/drawing/2014/main" xmlns="" id="{6F3DAA90-2D0C-4334-BA85-5002AA532256}"/>
              </a:ext>
            </a:extLst>
          </p:cNvPr>
          <p:cNvSpPr/>
          <p:nvPr/>
        </p:nvSpPr>
        <p:spPr>
          <a:xfrm>
            <a:off x="405193" y="185334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ysClr val="window" lastClr="FFFFFF"/>
          </a:solidFill>
          <a:ln w="76200" cap="flat" cmpd="sng" algn="ctr">
            <a:solidFill>
              <a:srgbClr val="FF685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EA7F795-7E62-42CB-AECD-6F1DCA8A02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075" y="508681"/>
            <a:ext cx="4130038" cy="5506718"/>
          </a:xfrm>
          <a:prstGeom prst="rect">
            <a:avLst/>
          </a:prstGeom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xmlns="" id="{11816EA4-0161-4081-9154-589A9A15E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784" y="2343190"/>
            <a:ext cx="6145538" cy="1111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95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525" marR="0" lvl="0" indent="0" algn="just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alt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vi-VN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chắc</a:t>
            </a:r>
            <a:r>
              <a:rPr kumimoji="0" lang="en-US" alt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chắn</a:t>
            </a:r>
            <a:r>
              <a:rPr kumimoji="0" lang="en-US" alt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vi-VN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alt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alt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chấm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xmlns="" id="{2A7CB796-9F5D-45A9-843B-603F5CAB4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681" y="3939532"/>
            <a:ext cx="5939744" cy="1179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…?...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Nam. 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7C34152-B41B-40D1-B171-34248017D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534" y="770558"/>
            <a:ext cx="5863201" cy="1111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95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525" marR="0" lvl="0" indent="0" algn="just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Sài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Gòn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vi-V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một </a:t>
            </a:r>
            <a:r>
              <a:rPr kumimoji="0" lang="en-US" altLang="vi-V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81 </a:t>
            </a:r>
            <a:r>
              <a:rPr kumimoji="0" lang="en-US" altLang="vi-V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tầng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kumimoji="0" lang="en-US" altLang="vi-V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alt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xmlns="" id="{AA80CA82-1875-4197-8EA1-EAE732233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784" y="4040000"/>
            <a:ext cx="5939744" cy="1179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chắc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Nam. 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35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A67D993-DAEB-491D-B792-D368B6D38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3285" y="992281"/>
            <a:ext cx="7637462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n-US" altLang="vi-VN" sz="25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altLang="vi-VN" sz="25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5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altLang="vi-VN" sz="25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5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phỏng</a:t>
            </a:r>
            <a:r>
              <a:rPr lang="en-US" altLang="vi-VN" sz="25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5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altLang="vi-VN" sz="25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5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altLang="vi-VN" sz="25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5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altLang="vi-VN" sz="25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en-US" altLang="vi-VN" sz="25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vi-VN" sz="25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5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bè</a:t>
            </a:r>
            <a:r>
              <a:rPr lang="en-US" altLang="vi-VN" sz="25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altLang="vi-VN" sz="25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altLang="vi-VN" sz="25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5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altLang="vi-VN" sz="25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5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altLang="vi-VN" sz="25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5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altLang="vi-VN" sz="25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5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altLang="vi-VN" sz="25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n-US" altLang="vi-VN" sz="25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altLang="vi-VN" sz="25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en-US" altLang="vi-VN" sz="25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altLang="vi-VN" sz="25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5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altLang="vi-VN" sz="25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một </a:t>
            </a:r>
            <a:r>
              <a:rPr lang="en-US" altLang="vi-VN" sz="25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altLang="vi-VN" sz="25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03867"/>
            <a:ext cx="12011322" cy="182250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4262" y="31627"/>
            <a:ext cx="2531250" cy="23962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5856" y="1722531"/>
            <a:ext cx="760201" cy="749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678" y="4167036"/>
            <a:ext cx="1641723" cy="98234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7411" y="358023"/>
            <a:ext cx="1592899" cy="10045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6DA730-E3C1-4AF6-A07C-029429B552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3438" l="10000" r="90000">
                        <a14:foregroundMark x1="43438" y1="13281" x2="52344" y2="15156"/>
                        <a14:foregroundMark x1="45781" y1="93438" x2="55625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458" y="2355525"/>
            <a:ext cx="4605365" cy="460536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9519C3A-AEC2-46D7-BE88-B2FA02A42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238" y="531959"/>
            <a:ext cx="6526367" cy="356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ts val="1525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tập làm phóng viên</a:t>
            </a:r>
            <a:endParaRPr lang="en-US" alt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Table 6">
            <a:extLst>
              <a:ext uri="{FF2B5EF4-FFF2-40B4-BE49-F238E27FC236}">
                <a16:creationId xmlns:a16="http://schemas.microsoft.com/office/drawing/2014/main" xmlns="" id="{513AEDCA-BC17-4A3D-8D4B-8F0A5E128D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396738"/>
              </p:ext>
            </p:extLst>
          </p:nvPr>
        </p:nvGraphicFramePr>
        <p:xfrm>
          <a:off x="2384143" y="3019139"/>
          <a:ext cx="7637462" cy="1706728"/>
        </p:xfrm>
        <a:graphic>
          <a:graphicData uri="http://schemas.openxmlformats.org/drawingml/2006/table">
            <a:tbl>
              <a:tblPr firstRow="1" bandRow="1"/>
              <a:tblGrid>
                <a:gridCol w="31950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424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37515"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6096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2192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8288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24384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30480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36576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42672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48768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500" dirty="0" err="1">
                          <a:solidFill>
                            <a:schemeClr val="tx1"/>
                          </a:solidFill>
                        </a:rPr>
                        <a:t>Thích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</a:rPr>
                        <a:t>đi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</a:rPr>
                        <a:t>tàu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</a:rPr>
                        <a:t>trên</a:t>
                      </a:r>
                      <a:r>
                        <a:rPr lang="en-US" sz="25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tx1"/>
                          </a:solidFill>
                        </a:rPr>
                        <a:t>sông</a:t>
                      </a: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682" marB="456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6096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2192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8288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24384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30480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36576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42672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4876800" algn="l" defTabSz="121856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1444" marR="91444" marT="45682" marB="456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53172"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4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80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chemeClr val="tx1"/>
                          </a:solidFill>
                        </a:rPr>
                        <a:t>Không</a:t>
                      </a:r>
                      <a:r>
                        <a:rPr lang="en-US" sz="25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chemeClr val="tx1"/>
                          </a:solidFill>
                        </a:rPr>
                        <a:t>thích</a:t>
                      </a:r>
                      <a:r>
                        <a:rPr lang="en-US" sz="25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chemeClr val="tx1"/>
                          </a:solidFill>
                        </a:rPr>
                        <a:t>đi</a:t>
                      </a:r>
                      <a:r>
                        <a:rPr lang="en-US" sz="25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chemeClr val="tx1"/>
                          </a:solidFill>
                        </a:rPr>
                        <a:t>tàu</a:t>
                      </a:r>
                      <a:r>
                        <a:rPr lang="en-US" sz="25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chemeClr val="tx1"/>
                          </a:solidFill>
                        </a:rPr>
                        <a:t>trên</a:t>
                      </a:r>
                      <a:r>
                        <a:rPr lang="en-US" sz="25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chemeClr val="tx1"/>
                          </a:solidFill>
                        </a:rPr>
                        <a:t>sông</a:t>
                      </a:r>
                      <a:endParaRPr lang="en-US" sz="25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682" marB="456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4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80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6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2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800" algn="l" defTabSz="121856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1444" marR="91444" marT="45682" marB="456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7" name="Smiley Face 26">
            <a:extLst>
              <a:ext uri="{FF2B5EF4-FFF2-40B4-BE49-F238E27FC236}">
                <a16:creationId xmlns:a16="http://schemas.microsoft.com/office/drawing/2014/main" xmlns="" id="{220BD737-0960-4B46-B46B-03D03AA5286E}"/>
              </a:ext>
            </a:extLst>
          </p:cNvPr>
          <p:cNvSpPr/>
          <p:nvPr/>
        </p:nvSpPr>
        <p:spPr>
          <a:xfrm>
            <a:off x="5861843" y="3155738"/>
            <a:ext cx="468313" cy="4572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Smiley Face 27">
            <a:extLst>
              <a:ext uri="{FF2B5EF4-FFF2-40B4-BE49-F238E27FC236}">
                <a16:creationId xmlns:a16="http://schemas.microsoft.com/office/drawing/2014/main" xmlns="" id="{0664B7A6-3434-4D9B-8230-C236FC3E1FD1}"/>
              </a:ext>
            </a:extLst>
          </p:cNvPr>
          <p:cNvSpPr/>
          <p:nvPr/>
        </p:nvSpPr>
        <p:spPr>
          <a:xfrm>
            <a:off x="6666838" y="3155738"/>
            <a:ext cx="468313" cy="4572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Smiley Face 28">
            <a:extLst>
              <a:ext uri="{FF2B5EF4-FFF2-40B4-BE49-F238E27FC236}">
                <a16:creationId xmlns:a16="http://schemas.microsoft.com/office/drawing/2014/main" xmlns="" id="{42D85451-4C31-49CE-9E4D-A0710F58AE57}"/>
              </a:ext>
            </a:extLst>
          </p:cNvPr>
          <p:cNvSpPr/>
          <p:nvPr/>
        </p:nvSpPr>
        <p:spPr>
          <a:xfrm>
            <a:off x="3679879" y="1970677"/>
            <a:ext cx="469900" cy="4572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Smiley Face 29">
            <a:extLst>
              <a:ext uri="{FF2B5EF4-FFF2-40B4-BE49-F238E27FC236}">
                <a16:creationId xmlns:a16="http://schemas.microsoft.com/office/drawing/2014/main" xmlns="" id="{DDC017C9-DBDF-4B88-95A4-DA2380A5145B}"/>
              </a:ext>
            </a:extLst>
          </p:cNvPr>
          <p:cNvSpPr/>
          <p:nvPr/>
        </p:nvSpPr>
        <p:spPr>
          <a:xfrm>
            <a:off x="5861842" y="4043794"/>
            <a:ext cx="468313" cy="4572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7" grpId="0" animBg="1"/>
      <p:bldP spid="28" grpId="0" animBg="1"/>
      <p:bldP spid="29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1866512" y="1446509"/>
            <a:ext cx="3271491" cy="2309600"/>
            <a:chOff x="1866512" y="1446509"/>
            <a:chExt cx="3271491" cy="2309600"/>
          </a:xfrm>
        </p:grpSpPr>
        <p:grpSp>
          <p:nvGrpSpPr>
            <p:cNvPr id="25" name="组合 24"/>
            <p:cNvGrpSpPr/>
            <p:nvPr/>
          </p:nvGrpSpPr>
          <p:grpSpPr>
            <a:xfrm>
              <a:off x="1866512" y="1446509"/>
              <a:ext cx="3271491" cy="2309600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27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8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9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0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1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2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3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/>
                  <a:cs typeface="Times New Roman" panose="02020603050405020304" pitchFamily="18" charset="0"/>
                  <a:sym typeface="+mn-lt"/>
                </a:endParaRPr>
              </a:p>
            </p:txBody>
          </p:sp>
          <p:grpSp>
            <p:nvGrpSpPr>
              <p:cNvPr id="34" name="组合 33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5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6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7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8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60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61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62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63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64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65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66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67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68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69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70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71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72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73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74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75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76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77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78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79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80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81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82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83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84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85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86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87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88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89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90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91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92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93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94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95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96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97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98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99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100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101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102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103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104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105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106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107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108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109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110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111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112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113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114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115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116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117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118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119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120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121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122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123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124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125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126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127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128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129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130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131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132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133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134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135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136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</p:grpSp>
        <p:sp>
          <p:nvSpPr>
            <p:cNvPr id="26" name="文本框 49"/>
            <p:cNvSpPr txBox="1">
              <a:spLocks noChangeArrowheads="1"/>
            </p:cNvSpPr>
            <p:nvPr/>
          </p:nvSpPr>
          <p:spPr bwMode="auto">
            <a:xfrm>
              <a:off x="2125802" y="2126716"/>
              <a:ext cx="2686050" cy="544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  <a:sym typeface="+mn-lt"/>
                </a:rPr>
                <a:t>Ôn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  <a:sym typeface="+mn-lt"/>
                </a:rPr>
                <a:t>lại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  <a:sym typeface="+mn-lt"/>
                </a:rPr>
                <a:t>bài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  <a:sym typeface="+mn-lt"/>
                </a:rPr>
                <a:t>đã</a:t>
              </a:r>
              <a:r>
                <a:rPr lang="en-US" altLang="zh-C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  <a:sym typeface="+mn-lt"/>
                </a:rPr>
                <a:t>học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321" name="组合 320"/>
          <p:cNvGrpSpPr/>
          <p:nvPr/>
        </p:nvGrpSpPr>
        <p:grpSpPr>
          <a:xfrm>
            <a:off x="7474073" y="1204247"/>
            <a:ext cx="3509173" cy="2420291"/>
            <a:chOff x="8610087" y="4056768"/>
            <a:chExt cx="2506734" cy="1762160"/>
          </a:xfrm>
        </p:grpSpPr>
        <p:grpSp>
          <p:nvGrpSpPr>
            <p:cNvPr id="322" name="组合 321"/>
            <p:cNvGrpSpPr/>
            <p:nvPr/>
          </p:nvGrpSpPr>
          <p:grpSpPr>
            <a:xfrm rot="626096" flipH="1">
              <a:off x="8610087" y="4056768"/>
              <a:ext cx="2506734" cy="1762160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324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25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26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27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28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29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330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/>
                  <a:cs typeface="Times New Roman" panose="02020603050405020304" pitchFamily="18" charset="0"/>
                  <a:sym typeface="+mn-lt"/>
                </a:endParaRPr>
              </a:p>
            </p:txBody>
          </p:sp>
          <p:grpSp>
            <p:nvGrpSpPr>
              <p:cNvPr id="331" name="组合 330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32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33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34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35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36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37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38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39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40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41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42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43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44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45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46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47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48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49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50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51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52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53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54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55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56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57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58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59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60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61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62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63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64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65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66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67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68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69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70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71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72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73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74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75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76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77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78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79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80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81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82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83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84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85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86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87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88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89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90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91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92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93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94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95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96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97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98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399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400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401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402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403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404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405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406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407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408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409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410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411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  <p:sp>
              <p:nvSpPr>
                <p:cNvPr id="412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ctr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方正静蕾简体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</p:grpSp>
        <p:sp>
          <p:nvSpPr>
            <p:cNvPr id="323" name="文本框 49"/>
            <p:cNvSpPr txBox="1">
              <a:spLocks noChangeArrowheads="1"/>
            </p:cNvSpPr>
            <p:nvPr/>
          </p:nvSpPr>
          <p:spPr bwMode="auto">
            <a:xfrm>
              <a:off x="8721000" y="4461668"/>
              <a:ext cx="2171700" cy="1036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  <a:sym typeface="+mn-lt"/>
                </a:rPr>
                <a:t>Chuẩn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  <a:sym typeface="+mn-lt"/>
                </a:rPr>
                <a:t>bị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  <a:sym typeface="+mn-lt"/>
                </a:rPr>
                <a:t>bài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  <a:sym typeface="+mn-lt"/>
                </a:rPr>
                <a:t>sau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  <a:sym typeface="+mn-lt"/>
                </a:rPr>
                <a:t>kiểm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  <a:sym typeface="+mn-lt"/>
                </a:rPr>
                <a:t>tra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413" name="文本框 412"/>
          <p:cNvSpPr txBox="1"/>
          <p:nvPr/>
        </p:nvSpPr>
        <p:spPr>
          <a:xfrm>
            <a:off x="3716935" y="383857"/>
            <a:ext cx="4758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B7E0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4" name="图片 4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263" y="2787155"/>
            <a:ext cx="3366311" cy="41984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Party Love Sticker by Muchable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0720">
            <a:off x="7644724" y="3907975"/>
            <a:ext cx="2632230" cy="263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53C27FA-408B-4BA1-8677-975F1A8C6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444" y="2101321"/>
            <a:ext cx="8864352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5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208" y="3038023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9C23D9B-84DE-4B7A-911F-1878CD20446D}"/>
              </a:ext>
            </a:extLst>
          </p:cNvPr>
          <p:cNvGrpSpPr/>
          <p:nvPr/>
        </p:nvGrpSpPr>
        <p:grpSpPr>
          <a:xfrm>
            <a:off x="-2844800" y="5156201"/>
            <a:ext cx="2844800" cy="151095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xmlns="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10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02" y="1214967"/>
            <a:ext cx="3588591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2221" y="408969"/>
            <a:ext cx="45110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EA94EE4C-DC84-4124-A9D4-9D6529BF4EDC}"/>
              </a:ext>
            </a:extLst>
          </p:cNvPr>
          <p:cNvGrpSpPr/>
          <p:nvPr/>
        </p:nvGrpSpPr>
        <p:grpSpPr>
          <a:xfrm flipH="1">
            <a:off x="7274560" y="419097"/>
            <a:ext cx="2440940" cy="1035052"/>
            <a:chOff x="-2009200" y="2265304"/>
            <a:chExt cx="1830705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xmlns="" id="{8464420B-B920-4317-BE91-1D08964D7B72}"/>
                </a:ext>
              </a:extLst>
            </p:cNvPr>
            <p:cNvSpPr/>
            <p:nvPr/>
          </p:nvSpPr>
          <p:spPr>
            <a:xfrm>
              <a:off x="-2009200" y="2265304"/>
              <a:ext cx="1830705" cy="291018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186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10 </a:t>
              </a:r>
              <a:r>
                <a:rPr lang="en-US" sz="1867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186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 </a:t>
              </a:r>
              <a:r>
                <a:rPr lang="en-US" sz="1867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endParaRPr lang="vi-VN" sz="18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C8AC982F-5F1C-4DBD-AD2A-FFDC19ED0C2B}"/>
              </a:ext>
            </a:extLst>
          </p:cNvPr>
          <p:cNvGrpSpPr/>
          <p:nvPr/>
        </p:nvGrpSpPr>
        <p:grpSpPr>
          <a:xfrm flipH="1">
            <a:off x="12206515" y="3645242"/>
            <a:ext cx="2844800" cy="151095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xmlns="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2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9B37B44-F996-44E6-AA17-2FD4F0F3DD5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21" y="435562"/>
            <a:ext cx="1628789" cy="154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2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939" y="3423260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9C23D9B-84DE-4B7A-911F-1878CD20446D}"/>
              </a:ext>
            </a:extLst>
          </p:cNvPr>
          <p:cNvGrpSpPr/>
          <p:nvPr/>
        </p:nvGrpSpPr>
        <p:grpSpPr>
          <a:xfrm flipH="1">
            <a:off x="12191999" y="5143842"/>
            <a:ext cx="3181351" cy="1510959"/>
            <a:chOff x="-2564507" y="2265304"/>
            <a:chExt cx="2386013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xmlns="" id="{C80D90BE-243B-4CC2-9897-DC2567470CDA}"/>
                </a:ext>
              </a:extLst>
            </p:cNvPr>
            <p:cNvSpPr/>
            <p:nvPr/>
          </p:nvSpPr>
          <p:spPr>
            <a:xfrm>
              <a:off x="-2564507" y="2265304"/>
              <a:ext cx="2386013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2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kém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15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02" y="1214967"/>
            <a:ext cx="3588591" cy="18288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EA94EE4C-DC84-4124-A9D4-9D6529BF4EDC}"/>
              </a:ext>
            </a:extLst>
          </p:cNvPr>
          <p:cNvGrpSpPr/>
          <p:nvPr/>
        </p:nvGrpSpPr>
        <p:grpSpPr>
          <a:xfrm flipH="1">
            <a:off x="7274560" y="419097"/>
            <a:ext cx="2512412" cy="1035052"/>
            <a:chOff x="-2062804" y="2265304"/>
            <a:chExt cx="1884309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xmlns="" id="{8464420B-B920-4317-BE91-1D08964D7B72}"/>
                </a:ext>
              </a:extLst>
            </p:cNvPr>
            <p:cNvSpPr/>
            <p:nvPr/>
          </p:nvSpPr>
          <p:spPr>
            <a:xfrm>
              <a:off x="-2062804" y="2265304"/>
              <a:ext cx="1884309" cy="291018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186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2 </a:t>
              </a:r>
              <a:r>
                <a:rPr lang="en-US" sz="1867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186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67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kém</a:t>
              </a:r>
              <a:r>
                <a:rPr lang="en-US" sz="186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15 </a:t>
              </a:r>
              <a:r>
                <a:rPr lang="en-US" sz="1867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endParaRPr lang="vi-VN" sz="18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98418B5F-CE4A-4DBA-A4BC-305D0001CD6E}"/>
              </a:ext>
            </a:extLst>
          </p:cNvPr>
          <p:cNvGrpSpPr/>
          <p:nvPr/>
        </p:nvGrpSpPr>
        <p:grpSpPr>
          <a:xfrm>
            <a:off x="-2844800" y="3238842"/>
            <a:ext cx="2844800" cy="151095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xmlns="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A.10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EA1D4EB-8372-4BA4-8AE5-D047983CB771}"/>
              </a:ext>
            </a:extLst>
          </p:cNvPr>
          <p:cNvSpPr txBox="1"/>
          <p:nvPr/>
        </p:nvSpPr>
        <p:spPr>
          <a:xfrm>
            <a:off x="-22221" y="408969"/>
            <a:ext cx="45110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CA59489-C78D-4578-AED8-48260A7B065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10" y="492339"/>
            <a:ext cx="1410931" cy="141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8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09" y="1821754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9C23D9B-84DE-4B7A-911F-1878CD20446D}"/>
              </a:ext>
            </a:extLst>
          </p:cNvPr>
          <p:cNvGrpSpPr/>
          <p:nvPr/>
        </p:nvGrpSpPr>
        <p:grpSpPr>
          <a:xfrm>
            <a:off x="-2844800" y="3020406"/>
            <a:ext cx="2844800" cy="151095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xmlns="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12 GIỜ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02" y="1214967"/>
            <a:ext cx="3588591" cy="18288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EA94EE4C-DC84-4124-A9D4-9D6529BF4EDC}"/>
              </a:ext>
            </a:extLst>
          </p:cNvPr>
          <p:cNvGrpSpPr/>
          <p:nvPr/>
        </p:nvGrpSpPr>
        <p:grpSpPr>
          <a:xfrm flipH="1">
            <a:off x="7274560" y="419097"/>
            <a:ext cx="2072640" cy="1035052"/>
            <a:chOff x="-1732975" y="2265304"/>
            <a:chExt cx="155448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xmlns="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186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A.12 GIỜ</a:t>
              </a:r>
              <a:endParaRPr lang="vi-VN" sz="18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7055A351-8018-43CC-AF85-72E9B10CD70C}"/>
              </a:ext>
            </a:extLst>
          </p:cNvPr>
          <p:cNvGrpSpPr/>
          <p:nvPr/>
        </p:nvGrpSpPr>
        <p:grpSpPr>
          <a:xfrm flipH="1">
            <a:off x="12192000" y="5143842"/>
            <a:ext cx="2844800" cy="151095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xmlns="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10 GIỜ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5EDE018-BD56-45AE-8243-8231774B3FF2}"/>
              </a:ext>
            </a:extLst>
          </p:cNvPr>
          <p:cNvSpPr txBox="1"/>
          <p:nvPr/>
        </p:nvSpPr>
        <p:spPr>
          <a:xfrm>
            <a:off x="-22221" y="408969"/>
            <a:ext cx="45110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73EB07F-130F-41E1-A2A6-4A9D00BBA1C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395" y="389600"/>
            <a:ext cx="1482515" cy="148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3C7ACAA-E804-4431-B235-F0BD15AF69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45"/>
          <a:stretch/>
        </p:blipFill>
        <p:spPr>
          <a:xfrm>
            <a:off x="0" y="-101593"/>
            <a:ext cx="12192000" cy="69595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84649" y="524993"/>
            <a:ext cx="322270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Toaùn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14526" y="-5192"/>
            <a:ext cx="7047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Thöù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……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ngaøy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…..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thaùng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……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naêm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5257562"/>
            <a:ext cx="124113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Thöïc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haønh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vaø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traûi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nghieäm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Ñi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taøu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treân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soâng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(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2)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iny" panose="0200090306050006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ADF144F-CEB3-4A78-A675-6442E242EE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587" y="3522502"/>
            <a:ext cx="1337504" cy="12316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0556CEB-56BC-4608-A75C-696E9DDB7E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538" y="755416"/>
            <a:ext cx="1316035" cy="13160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59B423-8FC4-4C09-89B5-ABF2E0C390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89460" y="4618383"/>
            <a:ext cx="1198236" cy="16966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2D19BB7-7133-4B7F-ACA4-71D6144E48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093" y="606785"/>
            <a:ext cx="2286000" cy="2286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E75AB2D-D3DA-468F-ABCA-A26EB08FE9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787" y="4063674"/>
            <a:ext cx="1380892" cy="13808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84FA595-B75E-47A7-9337-CEAFFAF2BE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87" y="5162550"/>
            <a:ext cx="2286000" cy="16954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26BBF84-CF04-4BF1-AA32-20E0FA7B7DB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7" y="1231702"/>
            <a:ext cx="760773" cy="80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35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xmlns="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xmlns="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9" name="图片 25">
            <a:extLst>
              <a:ext uri="{FF2B5EF4-FFF2-40B4-BE49-F238E27FC236}">
                <a16:creationId xmlns:a16="http://schemas.microsoft.com/office/drawing/2014/main" xmlns="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274" y="3211834"/>
            <a:ext cx="1476994" cy="381443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xmlns="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15700" y="6213395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hlinkClick r:id="rId11" action="ppaction://hlinksldjump"/>
            <a:extLst>
              <a:ext uri="{FF2B5EF4-FFF2-40B4-BE49-F238E27FC236}">
                <a16:creationId xmlns:a16="http://schemas.microsoft.com/office/drawing/2014/main" xmlns="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pic>
        <p:nvPicPr>
          <p:cNvPr id="18" name="Picture 8" descr="4,001 BEST Seashell Clipart IMAGES, STOCK PHOTOS &amp;amp; VECTORS | Adobe Stock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3155">
            <a:off x="725524" y="5079887"/>
            <a:ext cx="1561215" cy="136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xmlns="" id="{CFC6A2D8-4B80-4B00-9847-6C7E8B14A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800" y="62895"/>
            <a:ext cx="9720470" cy="132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</a:t>
            </a:r>
            <a:endParaRPr lang="en-US" altLang="vi-VN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vi-VN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 </a:t>
            </a:r>
            <a:r>
              <a:rPr lang="en-US" altLang="vi-V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altLang="vi-VN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altLang="vi-VN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altLang="vi-VN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endParaRPr lang="en-US" altLang="vi-VN" sz="36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736F47C-F4EE-4EEA-8A84-BD81939A6665}"/>
              </a:ext>
            </a:extLst>
          </p:cNvPr>
          <p:cNvSpPr/>
          <p:nvPr/>
        </p:nvSpPr>
        <p:spPr>
          <a:xfrm>
            <a:off x="591123" y="2201613"/>
            <a:ext cx="5553123" cy="2265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X</a:t>
            </a:r>
            <a:r>
              <a:rPr lang="vi-VN" alt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ếp hàng theo các chuyến tàu. </a:t>
            </a:r>
            <a:endParaRPr lang="en-US" altLang="vi-VN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alt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Ngồi đúng số ghế được ghi trên vé.</a:t>
            </a:r>
          </a:p>
          <a:p>
            <a:pPr lvl="0" algn="just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alt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Cả lớp hát bài: Em đi chơi thuyền. </a:t>
            </a:r>
          </a:p>
          <a:p>
            <a:pPr lvl="0" algn="just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alt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Hát xong, đến bến, các em lên bờ.</a:t>
            </a: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xmlns="" id="{4CE07DD8-3673-4193-8D80-A1FD31BD13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186" y="1317537"/>
            <a:ext cx="5543691" cy="3708154"/>
          </a:xfrm>
        </p:spPr>
      </p:pic>
      <p:pic>
        <p:nvPicPr>
          <p:cNvPr id="12" name="Em Đi Chơi Thuyền - Xuân Mai">
            <a:hlinkClick r:id="" action="ppaction://media"/>
            <a:extLst>
              <a:ext uri="{FF2B5EF4-FFF2-40B4-BE49-F238E27FC236}">
                <a16:creationId xmlns:a16="http://schemas.microsoft.com/office/drawing/2014/main" xmlns="" id="{49113E48-13F6-4BE4-AE90-CA66E4F86D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367684" y="4615763"/>
            <a:ext cx="609600" cy="609600"/>
          </a:xfrm>
          <a:prstGeom prst="rect">
            <a:avLst/>
          </a:prstGeom>
        </p:spPr>
      </p:pic>
      <p:sp>
        <p:nvSpPr>
          <p:cNvPr id="21" name="TextBox 18">
            <a:extLst>
              <a:ext uri="{FF2B5EF4-FFF2-40B4-BE49-F238E27FC236}">
                <a16:creationId xmlns:a16="http://schemas.microsoft.com/office/drawing/2014/main" xmlns="" id="{2EE67B4B-E521-4559-8229-E4A22568E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0475" y="5597969"/>
            <a:ext cx="97204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Calibri" panose="020F0502020204030204" pitchFamily="34" charset="0"/>
              </a:rPr>
              <a:t>* </a:t>
            </a:r>
            <a:r>
              <a:rPr kumimoji="0" lang="en-US" alt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Calibri" panose="020F0502020204030204" pitchFamily="34" charset="0"/>
              </a:rPr>
              <a:t>Khi</a:t>
            </a:r>
            <a:r>
              <a:rPr kumimoji="0" lang="en-US" alt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Calibri" panose="020F0502020204030204" pitchFamily="34" charset="0"/>
              </a:rPr>
              <a:t>đi</a:t>
            </a:r>
            <a:r>
              <a:rPr kumimoji="0" lang="en-US" alt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Calibri" panose="020F0502020204030204" pitchFamily="34" charset="0"/>
              </a:rPr>
              <a:t>chơi</a:t>
            </a:r>
            <a:r>
              <a:rPr kumimoji="0" lang="en-US" alt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Calibri" panose="020F0502020204030204" pitchFamily="34" charset="0"/>
              </a:rPr>
              <a:t>bằng</a:t>
            </a:r>
            <a:r>
              <a:rPr kumimoji="0" lang="en-US" alt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Calibri" panose="020F0502020204030204" pitchFamily="34" charset="0"/>
              </a:rPr>
              <a:t>tàu</a:t>
            </a:r>
            <a:r>
              <a:rPr kumimoji="0" lang="en-US" alt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Calibri" panose="020F0502020204030204" pitchFamily="34" charset="0"/>
              </a:rPr>
              <a:t>thuyền</a:t>
            </a:r>
            <a:r>
              <a:rPr kumimoji="0" lang="en-US" alt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Calibri" panose="020F0502020204030204" pitchFamily="34" charset="0"/>
              </a:rPr>
              <a:t>trên</a:t>
            </a:r>
            <a:r>
              <a:rPr kumimoji="0" lang="en-US" alt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Calibri" panose="020F0502020204030204" pitchFamily="34" charset="0"/>
              </a:rPr>
              <a:t>sông</a:t>
            </a:r>
            <a:r>
              <a:rPr kumimoji="0" lang="en-US" alt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kumimoji="0" lang="en-US" alt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Calibri" panose="020F0502020204030204" pitchFamily="34" charset="0"/>
              </a:rPr>
              <a:t>em</a:t>
            </a:r>
            <a:r>
              <a:rPr kumimoji="0" lang="en-US" alt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Calibri" panose="020F0502020204030204" pitchFamily="34" charset="0"/>
              </a:rPr>
              <a:t>chú</a:t>
            </a:r>
            <a:r>
              <a:rPr kumimoji="0" lang="en-US" alt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Calibri" panose="020F0502020204030204" pitchFamily="34" charset="0"/>
              </a:rPr>
              <a:t> ý </a:t>
            </a:r>
            <a:r>
              <a:rPr kumimoji="0" lang="en-US" alt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Calibri" panose="020F0502020204030204" pitchFamily="34" charset="0"/>
              </a:rPr>
              <a:t>điều</a:t>
            </a:r>
            <a:r>
              <a:rPr kumimoji="0" lang="en-US" alt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Calibri" panose="020F0502020204030204" pitchFamily="34" charset="0"/>
              </a:rPr>
              <a:t>gì</a:t>
            </a:r>
            <a:r>
              <a:rPr kumimoji="0" lang="en-US" alt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kumimoji="0" lang="en-US" altLang="vi-VN" sz="24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8161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66829" y="2471260"/>
            <a:ext cx="870333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62988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86">
            <a:extLst>
              <a:ext uri="{FF2B5EF4-FFF2-40B4-BE49-F238E27FC236}">
                <a16:creationId xmlns:a16="http://schemas.microsoft.com/office/drawing/2014/main" xmlns="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sp>
        <p:nvSpPr>
          <p:cNvPr id="7" name="任意多边形: 形状 5">
            <a:extLst>
              <a:ext uri="{FF2B5EF4-FFF2-40B4-BE49-F238E27FC236}">
                <a16:creationId xmlns:a16="http://schemas.microsoft.com/office/drawing/2014/main" xmlns="" id="{6F3DAA90-2D0C-4334-BA85-5002AA532256}"/>
              </a:ext>
            </a:extLst>
          </p:cNvPr>
          <p:cNvSpPr/>
          <p:nvPr/>
        </p:nvSpPr>
        <p:spPr>
          <a:xfrm>
            <a:off x="405193" y="185334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ysClr val="window" lastClr="FFFFFF"/>
          </a:solidFill>
          <a:ln w="76200" cap="flat" cmpd="sng" algn="ctr">
            <a:solidFill>
              <a:srgbClr val="FF685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EA7F795-7E62-42CB-AECD-6F1DCA8A02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075" y="508681"/>
            <a:ext cx="4130038" cy="5506718"/>
          </a:xfrm>
          <a:prstGeom prst="rect">
            <a:avLst/>
          </a:prstGeom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xmlns="" id="{11816EA4-0161-4081-9154-589A9A15E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784" y="2343190"/>
            <a:ext cx="6145538" cy="1111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95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vi-VN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alt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alt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alt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vi-VN" sz="3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altLang="vi-VN" sz="3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vi-VN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chắc</a:t>
            </a:r>
            <a:r>
              <a:rPr lang="en-US" altLang="vi-VN" sz="3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chắn</a:t>
            </a:r>
            <a:r>
              <a:rPr lang="en-US" altLang="vi-VN" sz="3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vi-VN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altLang="vi-VN" sz="3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altLang="vi-VN" sz="3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US" alt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alt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alt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chấm</a:t>
            </a:r>
            <a:r>
              <a:rPr lang="en-US" alt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alt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alt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xmlns="" id="{2A7CB796-9F5D-45A9-843B-603F5CAB4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681" y="3939532"/>
            <a:ext cx="5939744" cy="1179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vi-V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</a:t>
            </a:r>
            <a:r>
              <a:rPr lang="en-US" alt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…?... </a:t>
            </a:r>
            <a:r>
              <a:rPr lang="en-US" altLang="vi-V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</a:t>
            </a:r>
            <a:r>
              <a:rPr lang="en-US" alt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endParaRPr lang="en-US" altLang="vi-VN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7C34152-B41B-40D1-B171-34248017D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534" y="1093001"/>
            <a:ext cx="5863201" cy="1111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95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vi-VN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alt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alt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alt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alt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alt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Sài</a:t>
            </a:r>
            <a:r>
              <a:rPr lang="en-US" alt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Gòn</a:t>
            </a:r>
            <a:r>
              <a:rPr lang="en-US" alt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alt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alt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alt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một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</a:t>
            </a:r>
            <a:r>
              <a:rPr lang="en-US" alt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alt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81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tầng</a:t>
            </a:r>
            <a:r>
              <a:rPr lang="en-US" alt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alt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alt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xmlns="" id="{AA80CA82-1875-4197-8EA1-EAE732233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784" y="4040000"/>
            <a:ext cx="5939744" cy="1179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15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vi-V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</a:t>
            </a:r>
            <a:r>
              <a:rPr lang="en-US" alt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vi-VN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altLang="vi-VN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</a:t>
            </a:r>
            <a:r>
              <a:rPr lang="en-US" alt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endParaRPr lang="en-US" altLang="vi-VN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B1F0C50-9302-4356-A624-D5F6608DC5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159" y="388257"/>
            <a:ext cx="839639" cy="76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1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433053&quot;&gt;&lt;object type=&quot;3&quot; unique_id=&quot;433054&quot;&gt;&lt;property id=&quot;20148&quot; value=&quot;5&quot;/&gt;&lt;property id=&quot;20300&quot; value=&quot;Slide 1&quot;/&gt;&lt;property id=&quot;20307&quot; value=&quot;373&quot;/&gt;&lt;/object&gt;&lt;object type=&quot;3&quot; unique_id=&quot;433055&quot;&gt;&lt;property id=&quot;20148&quot; value=&quot;5&quot;/&gt;&lt;property id=&quot;20300&quot; value=&quot;Slide 2 - &amp;quot;-&amp;quot;&quot;/&gt;&lt;property id=&quot;20307&quot; value=&quot;361&quot;/&gt;&lt;/object&gt;&lt;object type=&quot;3&quot; unique_id=&quot;433056&quot;&gt;&lt;property id=&quot;20148&quot; value=&quot;5&quot;/&gt;&lt;property id=&quot;20300&quot; value=&quot;Slide 3&quot;/&gt;&lt;property id=&quot;20307&quot; value=&quot;307&quot;/&gt;&lt;/object&gt;&lt;object type=&quot;3&quot; unique_id=&quot;433057&quot;&gt;&lt;property id=&quot;20148&quot; value=&quot;5&quot;/&gt;&lt;property id=&quot;20300&quot; value=&quot;Slide 4&quot;/&gt;&lt;property id=&quot;20307&quot; value=&quot;363&quot;/&gt;&lt;/object&gt;&lt;object type=&quot;3&quot; unique_id=&quot;433058&quot;&gt;&lt;property id=&quot;20148&quot; value=&quot;5&quot;/&gt;&lt;property id=&quot;20300&quot; value=&quot;Slide 5&quot;/&gt;&lt;property id=&quot;20307&quot; value=&quot;368&quot;/&gt;&lt;/object&gt;&lt;object type=&quot;3&quot; unique_id=&quot;433059&quot;&gt;&lt;property id=&quot;20148&quot; value=&quot;5&quot;/&gt;&lt;property id=&quot;20300&quot; value=&quot;Slide 6&quot;/&gt;&lt;property id=&quot;20307&quot; value=&quot;364&quot;/&gt;&lt;/object&gt;&lt;object type=&quot;3&quot; unique_id=&quot;433060&quot;&gt;&lt;property id=&quot;20148&quot; value=&quot;5&quot;/&gt;&lt;property id=&quot;20300&quot; value=&quot;Slide 7&quot;/&gt;&lt;property id=&quot;20307&quot; value=&quot;365&quot;/&gt;&lt;/object&gt;&lt;object type=&quot;3&quot; unique_id=&quot;433061&quot;&gt;&lt;property id=&quot;20148&quot; value=&quot;5&quot;/&gt;&lt;property id=&quot;20300&quot; value=&quot;Slide 8&quot;/&gt;&lt;property id=&quot;20307&quot; value=&quot;366&quot;/&gt;&lt;/object&gt;&lt;object type=&quot;3&quot; unique_id=&quot;433062&quot;&gt;&lt;property id=&quot;20148&quot; value=&quot;5&quot;/&gt;&lt;property id=&quot;20300&quot; value=&quot;Slide 9&quot;/&gt;&lt;property id=&quot;20307&quot; value=&quot;369&quot;/&gt;&lt;/object&gt;&lt;object type=&quot;3&quot; unique_id=&quot;433063&quot;&gt;&lt;property id=&quot;20148&quot; value=&quot;5&quot;/&gt;&lt;property id=&quot;20300&quot; value=&quot;Slide 10&quot;/&gt;&lt;property id=&quot;20307&quot; value=&quot;370&quot;/&gt;&lt;/object&gt;&lt;object type=&quot;3&quot; unique_id=&quot;433064&quot;&gt;&lt;property id=&quot;20148&quot; value=&quot;5&quot;/&gt;&lt;property id=&quot;20300&quot; value=&quot;Slide 11&quot;/&gt;&lt;property id=&quot;20307&quot; value=&quot;371&quot;/&gt;&lt;/object&gt;&lt;object type=&quot;3&quot; unique_id=&quot;433065&quot;&gt;&lt;property id=&quot;20148&quot; value=&quot;5&quot;/&gt;&lt;property id=&quot;20300&quot; value=&quot;Slide 12&quot;/&gt;&lt;property id=&quot;20307&quot; value=&quot;372&quot;/&gt;&lt;/object&gt;&lt;object type=&quot;3&quot; unique_id=&quot;433066&quot;&gt;&lt;property id=&quot;20148&quot; value=&quot;5&quot;/&gt;&lt;property id=&quot;20300&quot; value=&quot;Slide 13&quot;/&gt;&lt;property id=&quot;20307&quot; value=&quot;374&quot;/&gt;&lt;/object&gt;&lt;object type=&quot;3&quot; unique_id=&quot;433067&quot;&gt;&lt;property id=&quot;20148&quot; value=&quot;5&quot;/&gt;&lt;property id=&quot;20300&quot; value=&quot;Slide 14&quot;/&gt;&lt;property id=&quot;20307&quot; value=&quot;375&quot;/&gt;&lt;/object&gt;&lt;object type=&quot;3&quot; unique_id=&quot;433068&quot;&gt;&lt;property id=&quot;20148&quot; value=&quot;5&quot;/&gt;&lt;property id=&quot;20300&quot; value=&quot;Slide 15&quot;/&gt;&lt;property id=&quot;20307&quot; value=&quot;376&quot;/&gt;&lt;/object&gt;&lt;object type=&quot;3&quot; unique_id=&quot;433069&quot;&gt;&lt;property id=&quot;20148&quot; value=&quot;5&quot;/&gt;&lt;property id=&quot;20300&quot; value=&quot;Slide 16&quot;/&gt;&lt;property id=&quot;20307&quot; value=&quot;377&quot;/&gt;&lt;/object&gt;&lt;object type=&quot;3&quot; unique_id=&quot;433070&quot;&gt;&lt;property id=&quot;20148&quot; value=&quot;5&quot;/&gt;&lt;property id=&quot;20300&quot; value=&quot;Slide 17&quot;/&gt;&lt;property id=&quot;20307&quot; value=&quot;378&quot;/&gt;&lt;/object&gt;&lt;object type=&quot;3&quot; unique_id=&quot;433071&quot;&gt;&lt;property id=&quot;20148&quot; value=&quot;5&quot;/&gt;&lt;property id=&quot;20300&quot; value=&quot;Slide 18&quot;/&gt;&lt;property id=&quot;20307&quot; value=&quot;283&quot;/&gt;&lt;/object&gt;&lt;object type=&quot;3&quot; unique_id=&quot;433072&quot;&gt;&lt;property id=&quot;20148&quot; value=&quot;5&quot;/&gt;&lt;property id=&quot;20300&quot; value=&quot;Slide 19&quot;/&gt;&lt;property id=&quot;20307&quot; value=&quot;367&quot;/&gt;&lt;/object&gt;&lt;object type=&quot;3&quot; unique_id=&quot;433073&quot;&gt;&lt;property id=&quot;20148&quot; value=&quot;5&quot;/&gt;&lt;property id=&quot;20300&quot; value=&quot;Slide 20&quot;/&gt;&lt;property id=&quot;20307&quot; value=&quot;298&quot;/&gt;&lt;/object&gt;&lt;/object&gt;&lt;object type=&quot;8&quot; unique_id=&quot;433095&quot;&gt;&lt;/object&gt;&lt;/object&gt;&lt;/database&gt;"/>
  <p:tag name="MMPROD_NEXTUNIQUEID" val="10017"/>
  <p:tag name="SECTOMILLISECCONVERTED" val="1"/>
</p:tagLst>
</file>

<file path=ppt/theme/theme1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9B8BF"/>
      </a:accent1>
      <a:accent2>
        <a:srgbClr val="005830"/>
      </a:accent2>
      <a:accent3>
        <a:srgbClr val="D0B067"/>
      </a:accent3>
      <a:accent4>
        <a:srgbClr val="75723A"/>
      </a:accent4>
      <a:accent5>
        <a:srgbClr val="005830"/>
      </a:accent5>
      <a:accent6>
        <a:srgbClr val="E89549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​​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3489</TotalTime>
  <Words>347</Words>
  <Application>Microsoft Office PowerPoint</Application>
  <PresentationFormat>Widescreen</PresentationFormat>
  <Paragraphs>50</Paragraphs>
  <Slides>13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13</vt:i4>
      </vt:variant>
    </vt:vector>
  </HeadingPairs>
  <TitlesOfParts>
    <vt:vector size="33" baseType="lpstr">
      <vt:lpstr>微软雅黑</vt:lpstr>
      <vt:lpstr>宋体</vt:lpstr>
      <vt:lpstr>Arial</vt:lpstr>
      <vt:lpstr>Calibri</vt:lpstr>
      <vt:lpstr>Calibri Light</vt:lpstr>
      <vt:lpstr>Coiny</vt:lpstr>
      <vt:lpstr>Times New Roman</vt:lpstr>
      <vt:lpstr>VNI-Avo</vt:lpstr>
      <vt:lpstr>方正有猫在_GBK</vt:lpstr>
      <vt:lpstr>方正静蕾简体</vt:lpstr>
      <vt:lpstr>等线</vt:lpstr>
      <vt:lpstr>等线 Light</vt:lpstr>
      <vt:lpstr>PPT定制1801380800</vt:lpstr>
      <vt:lpstr>8_Office Theme</vt:lpstr>
      <vt:lpstr>2_Office Theme</vt:lpstr>
      <vt:lpstr>Office 主题​​</vt:lpstr>
      <vt:lpstr>Office Theme</vt:lpstr>
      <vt:lpstr>1_Office 主题​​</vt:lpstr>
      <vt:lpstr>3_Office Theme</vt:lpstr>
      <vt:lpstr>2_Office 主题​​</vt:lpstr>
      <vt:lpstr>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TUAN NGUYEN</cp:lastModifiedBy>
  <cp:revision>490</cp:revision>
  <dcterms:created xsi:type="dcterms:W3CDTF">2020-10-14T03:32:31Z</dcterms:created>
  <dcterms:modified xsi:type="dcterms:W3CDTF">2021-12-05T07:35:51Z</dcterms:modified>
</cp:coreProperties>
</file>